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15119350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7" autoAdjust="0"/>
    <p:restoredTop sz="94660"/>
  </p:normalViewPr>
  <p:slideViewPr>
    <p:cSldViewPr snapToGrid="0" showGuides="1">
      <p:cViewPr>
        <p:scale>
          <a:sx n="89" d="100"/>
          <a:sy n="89" d="100"/>
        </p:scale>
        <p:origin x="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800" cy="46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071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190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 userDrawn="1">
          <p15:clr>
            <a:srgbClr val="F26B43"/>
          </p15:clr>
        </p15:guide>
        <p15:guide id="2" pos="68" userDrawn="1">
          <p15:clr>
            <a:srgbClr val="F26B43"/>
          </p15:clr>
        </p15:guide>
        <p15:guide id="3" pos="9454" userDrawn="1">
          <p15:clr>
            <a:srgbClr val="F26B43"/>
          </p15:clr>
        </p15:guide>
        <p15:guide id="4" orient="horz" pos="6666" userDrawn="1">
          <p15:clr>
            <a:srgbClr val="F26B43"/>
          </p15:clr>
        </p15:guide>
        <p15:guide id="5" pos="47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E21E1DD2-B9AF-FAB5-C3B7-823D7A4E0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97" y="0"/>
            <a:ext cx="7502878" cy="10718859"/>
          </a:xfrm>
          <a:prstGeom prst="rect">
            <a:avLst/>
          </a:prstGeom>
        </p:spPr>
      </p:pic>
      <p:pic>
        <p:nvPicPr>
          <p:cNvPr id="3080" name="図 2">
            <a:extLst>
              <a:ext uri="{FF2B5EF4-FFF2-40B4-BE49-F238E27FC236}">
                <a16:creationId xmlns:a16="http://schemas.microsoft.com/office/drawing/2014/main" id="{926DB3E9-E848-4B9F-F6B4-2F137FD781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11291888"/>
            <a:ext cx="93389450" cy="10585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オブジェクト 1">
            <a:extLst>
              <a:ext uri="{FF2B5EF4-FFF2-40B4-BE49-F238E27FC236}">
                <a16:creationId xmlns:a16="http://schemas.microsoft.com/office/drawing/2014/main" id="{8FE89D64-24E6-C6EF-4193-828E80F611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424573"/>
              </p:ext>
            </p:extLst>
          </p:nvPr>
        </p:nvGraphicFramePr>
        <p:xfrm>
          <a:off x="7701538" y="247331"/>
          <a:ext cx="7140246" cy="103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395277" imgH="9255606" progId="Word.Document.12">
                  <p:embed/>
                </p:oleObj>
              </mc:Choice>
              <mc:Fallback>
                <p:oleObj name="Document" r:id="rId4" imgW="6395277" imgH="92556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01538" y="247331"/>
                        <a:ext cx="7140246" cy="103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780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Office テーマ</vt:lpstr>
      <vt:lpstr>Document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biztel</dc:creator>
  <cp:lastModifiedBy>密雄 密雄</cp:lastModifiedBy>
  <cp:revision>25</cp:revision>
  <cp:lastPrinted>2026-04-09T04:29:50Z</cp:lastPrinted>
  <dcterms:created xsi:type="dcterms:W3CDTF">2017-07-31T10:46:25Z</dcterms:created>
  <dcterms:modified xsi:type="dcterms:W3CDTF">2026-04-16T01:36:12Z</dcterms:modified>
</cp:coreProperties>
</file>