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</p:sldIdLst>
  <p:sldSz cx="15119350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-111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6800" cy="46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7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90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" userDrawn="1">
          <p15:clr>
            <a:srgbClr val="F26B43"/>
          </p15:clr>
        </p15:guide>
        <p15:guide id="2" pos="68" userDrawn="1">
          <p15:clr>
            <a:srgbClr val="F26B43"/>
          </p15:clr>
        </p15:guide>
        <p15:guide id="3" pos="9454" userDrawn="1">
          <p15:clr>
            <a:srgbClr val="F26B43"/>
          </p15:clr>
        </p15:guide>
        <p15:guide id="4" orient="horz" pos="6666" userDrawn="1">
          <p15:clr>
            <a:srgbClr val="F26B43"/>
          </p15:clr>
        </p15:guide>
        <p15:guide id="5" pos="47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D91D50E-BCBB-DDEF-380F-58119AF23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6AF1781-9E19-A6BD-E09D-2BDBF051C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675" y="-1"/>
            <a:ext cx="781252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0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biztel</dc:creator>
  <cp:lastModifiedBy>密雄 密雄</cp:lastModifiedBy>
  <cp:revision>26</cp:revision>
  <cp:lastPrinted>2026-04-09T05:02:54Z</cp:lastPrinted>
  <dcterms:created xsi:type="dcterms:W3CDTF">2017-07-31T10:46:25Z</dcterms:created>
  <dcterms:modified xsi:type="dcterms:W3CDTF">2026-04-16T01:51:49Z</dcterms:modified>
</cp:coreProperties>
</file>