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256" r:id="rId2"/>
    <p:sldId id="264" r:id="rId3"/>
    <p:sldId id="265" r:id="rId4"/>
    <p:sldId id="258" r:id="rId5"/>
    <p:sldId id="261" r:id="rId6"/>
    <p:sldId id="263" r:id="rId7"/>
    <p:sldId id="262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14F9F3D-20BA-4D8C-9493-2AEA92D5675D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0973-2BA3-45DF-A4F2-0A58E3564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82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9F3D-20BA-4D8C-9493-2AEA92D5675D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0973-2BA3-45DF-A4F2-0A58E3564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38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9F3D-20BA-4D8C-9493-2AEA92D5675D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0973-2BA3-45DF-A4F2-0A58E3564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81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9F3D-20BA-4D8C-9493-2AEA92D5675D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0973-2BA3-45DF-A4F2-0A58E3564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46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9F3D-20BA-4D8C-9493-2AEA92D5675D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0973-2BA3-45DF-A4F2-0A58E3564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80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9F3D-20BA-4D8C-9493-2AEA92D5675D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0973-2BA3-45DF-A4F2-0A58E3564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0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9F3D-20BA-4D8C-9493-2AEA92D5675D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0973-2BA3-45DF-A4F2-0A58E3564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51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9F3D-20BA-4D8C-9493-2AEA92D5675D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0973-2BA3-45DF-A4F2-0A58E3564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57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9F3D-20BA-4D8C-9493-2AEA92D5675D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0973-2BA3-45DF-A4F2-0A58E3564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06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9F3D-20BA-4D8C-9493-2AEA92D5675D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0973-2BA3-45DF-A4F2-0A58E3564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07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9F3D-20BA-4D8C-9493-2AEA92D5675D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0973-2BA3-45DF-A4F2-0A58E3564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86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14F9F3D-20BA-4D8C-9493-2AEA92D5675D}" type="datetimeFigureOut">
              <a:rPr kumimoji="1" lang="ja-JP" altLang="en-US" smtClean="0"/>
              <a:t>2022/5/16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53A0973-2BA3-45DF-A4F2-0A58E35644D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64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87F9E52-41A1-4EE2-81ED-A9871E049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39" b="11627"/>
          <a:stretch/>
        </p:blipFill>
        <p:spPr>
          <a:xfrm>
            <a:off x="3829878" y="0"/>
            <a:ext cx="3949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3707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32796B-47C1-4FF2-B18A-A399C6CC9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6" b="64989"/>
          <a:stretch/>
        </p:blipFill>
        <p:spPr>
          <a:xfrm>
            <a:off x="0" y="0"/>
            <a:ext cx="12231848" cy="69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4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1AEA540-56BC-42BD-BF00-33EF3D375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2" r="13336" b="38164"/>
          <a:stretch/>
        </p:blipFill>
        <p:spPr>
          <a:xfrm>
            <a:off x="49068" y="291548"/>
            <a:ext cx="12093863" cy="62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527B744-C660-4EDF-8ABB-FAE7F6725A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1827"/>
          <a:stretch/>
        </p:blipFill>
        <p:spPr>
          <a:xfrm>
            <a:off x="0" y="0"/>
            <a:ext cx="6442234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35F30C5-73AA-4F75-87D9-78E00BA6C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0" b="54071"/>
          <a:stretch/>
        </p:blipFill>
        <p:spPr>
          <a:xfrm>
            <a:off x="6442234" y="0"/>
            <a:ext cx="5749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6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62E6860-114C-45F4-B824-03977ACE84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6" r="50000" b="19088"/>
          <a:stretch/>
        </p:blipFill>
        <p:spPr>
          <a:xfrm>
            <a:off x="-1" y="0"/>
            <a:ext cx="6268279" cy="645381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C95ABD4-244D-4DBB-9CF8-1EFE33E6B6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t="46298" b="18840"/>
          <a:stretch/>
        </p:blipFill>
        <p:spPr>
          <a:xfrm>
            <a:off x="6268279" y="0"/>
            <a:ext cx="5923722" cy="64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0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5B56455-4896-42F1-AC51-697B07FF27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36" b="57847"/>
          <a:stretch/>
        </p:blipFill>
        <p:spPr>
          <a:xfrm>
            <a:off x="0" y="0"/>
            <a:ext cx="665965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72C6E0C-2F0C-4F53-9949-2DB326BBE0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0" r="23261" b="93385"/>
          <a:stretch/>
        </p:blipFill>
        <p:spPr>
          <a:xfrm>
            <a:off x="6659650" y="0"/>
            <a:ext cx="3027690" cy="104692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0405314-1AFE-42C5-BE33-68D02B3B1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6" t="5999" r="23330" b="59078"/>
          <a:stretch/>
        </p:blipFill>
        <p:spPr>
          <a:xfrm>
            <a:off x="6659650" y="1046921"/>
            <a:ext cx="3023071" cy="557916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EF48663-09EF-421E-8BE4-B9DB872D61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9" t="-1" b="50002"/>
          <a:stretch/>
        </p:blipFill>
        <p:spPr>
          <a:xfrm>
            <a:off x="9682721" y="0"/>
            <a:ext cx="2447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4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BB524AE-32B6-4FD6-961C-76020FD45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1" r="48816" b="20386"/>
          <a:stretch/>
        </p:blipFill>
        <p:spPr>
          <a:xfrm>
            <a:off x="0" y="198782"/>
            <a:ext cx="6096000" cy="665921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FEDD21F-5D6E-4883-80B1-0C91C236B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1" t="39807" r="24016" b="20386"/>
          <a:stretch/>
        </p:blipFill>
        <p:spPr>
          <a:xfrm>
            <a:off x="6096001" y="198782"/>
            <a:ext cx="3061252" cy="626827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CDC0F02-F992-4090-9FE3-1FFA3FEB8C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2" t="50692" r="1" b="20386"/>
          <a:stretch/>
        </p:blipFill>
        <p:spPr>
          <a:xfrm>
            <a:off x="9157252" y="198782"/>
            <a:ext cx="3034747" cy="626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1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7BFF838-681B-4FBF-9D28-07766B5EC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23"/>
          <a:stretch/>
        </p:blipFill>
        <p:spPr>
          <a:xfrm>
            <a:off x="0" y="0"/>
            <a:ext cx="6122583" cy="37503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2FEEB52-9834-4CAE-9530-CC500DF36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0" b="21353"/>
          <a:stretch/>
        </p:blipFill>
        <p:spPr>
          <a:xfrm>
            <a:off x="5903368" y="1"/>
            <a:ext cx="6288632" cy="549965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D433C71-CB29-4A45-87D5-2B9A482E88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27"/>
          <a:stretch/>
        </p:blipFill>
        <p:spPr>
          <a:xfrm>
            <a:off x="-14095" y="4439479"/>
            <a:ext cx="5917463" cy="23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ンテグラル">
  <a:themeElements>
    <a:clrScheme name="インテグラル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インテグラル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インテグラル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166</TotalTime>
  <Words>0</Words>
  <Application>Microsoft Office PowerPoint</Application>
  <PresentationFormat>ワイド画面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メイリオ</vt:lpstr>
      <vt:lpstr>Tw Cen MT</vt:lpstr>
      <vt:lpstr>Tw Cen MT Condensed</vt:lpstr>
      <vt:lpstr>Wingdings 3</vt:lpstr>
      <vt:lpstr>インテグラル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TKPH006</dc:creator>
  <cp:lastModifiedBy>TKPH006</cp:lastModifiedBy>
  <cp:revision>10</cp:revision>
  <dcterms:created xsi:type="dcterms:W3CDTF">2022-05-16T02:51:23Z</dcterms:created>
  <dcterms:modified xsi:type="dcterms:W3CDTF">2022-05-16T06:21:28Z</dcterms:modified>
</cp:coreProperties>
</file>